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3" r:id="rId6"/>
    <p:sldId id="262" r:id="rId7"/>
    <p:sldId id="264" r:id="rId8"/>
    <p:sldId id="265" r:id="rId9"/>
    <p:sldId id="266" r:id="rId10"/>
    <p:sldId id="267" r:id="rId11"/>
    <p:sldId id="271" r:id="rId12"/>
    <p:sldId id="268" r:id="rId13"/>
    <p:sldId id="269" r:id="rId14"/>
    <p:sldId id="270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1704B-2E82-DD78-9C1C-7AD416ED57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99A1B9-031E-AB38-B882-986C0FF389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CDE66-1EEA-C85F-D4BB-E45F25FEC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B57D2-6A15-6C1C-F0FA-2D96D73F1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D91DA-4529-B9AC-57F3-C691CB491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068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3DD99-C7A9-BA87-F3AA-1D6AFD61C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DEBE14-0F79-2BD0-B2F9-C51D82772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F4713-52A2-62AE-1DD5-B9F7F98BC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212A9-1400-8CA6-C2B2-172C2BC04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314A8-B381-6107-B635-14DF8607F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041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723DF1-DB6B-0955-A334-AA8F17ECDA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3284CD-86D6-C969-E750-05D51ADDD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7DC5E-4820-EBE4-DB7F-016E05F34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BF8CF-773E-D992-760B-A22A53E78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0CECD-F518-6D62-442B-231DA3C23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342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2C69-625C-10F7-071E-F9D63C46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5185E-78A4-F813-CE87-D666843AC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E81D7-1920-7238-BAB9-4E8556075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30338-52AB-7FA4-B778-20170BAA4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47210A-4D10-7B4D-2807-9AFE39E15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113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9AECC-1F10-359A-ABB7-FF8D10CB8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DA120-36C3-42DB-AA49-F17F07D74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C5868-83DD-63CC-972E-EC05348D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8831E-E2D4-966D-F090-2E2C06EA5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C3693-1901-6322-4FA8-24AD5E755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872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B47BE-3111-E36D-F70C-359BD930D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5E2EF-2872-DC1E-1567-09EBDD54AA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E31ED6-7261-0BD0-8335-EECAF5E498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FA7846-C370-542D-0236-D1F58D53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32119-022C-5A4C-E8C3-09080AB15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DB637-42AA-04D4-5377-056C50E6E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6149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631EE-1B35-D3BE-59C5-4ABF0110A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1D439-514F-BC1E-BE2C-16F44EAB3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AEDFE2-8F40-663A-2AA0-9FA652495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FBCBFF-0F5D-E1D5-A286-0EF0E8421C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FA77EE-064E-A4AF-B20A-ABA4F79D10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CC84D7-BDD0-BAF4-C4C7-13C7BD5F7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EC0ED6-3EA7-C86B-9B70-954DBEACD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712B92-7340-E631-5829-7DCBDF32C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8528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C1874-27F0-DB42-047B-D121AE628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3D981-C18E-B0E1-8831-538AFC7A4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4B517E-F444-C5A5-1AEA-F02AC1E33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1CFAF0-21D7-07DA-3E8E-FA8D2FC45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3923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2FFB66-DEBF-E353-7C21-112BE5FC3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F26852-3244-BEC8-6E32-EC8AA7C48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01513-D602-2528-6FE9-F72DD8C5A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8907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6F296-2046-9FB9-BFE7-43F0C3B20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B1BBD-8EAC-5F39-C9EC-61FE3D2A4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254CFC-D2D0-0652-DFB2-5B48D8692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197765-805E-1FFD-6370-E7C5F934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D99D8C-7D78-D735-0A3E-ACC3C0607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E24D3D-5BB8-030C-37F9-2F1CF166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392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0C83E-4D68-22BA-8D7F-7248D09F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5A22E6-9F3E-7030-4F0F-A20AEA3D94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A07C7A-F11D-AB2F-62F6-38B6A9ED95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92805E-0AFE-B565-F1A6-B1A259E7D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85C3E-4703-E2C0-47B4-A529246DA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7E598-89E1-62CF-3DAD-4E7B3B117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0905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B369A4-5D8A-04CF-264D-6C96EFB1E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D6A88E-27F8-E406-146D-3BCE390D18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76B98-BBFD-81FB-B053-8C5B101723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C95C6-1CF2-49B9-9AF3-4EB738FE23E5}" type="datetimeFigureOut">
              <a:rPr lang="de-DE" smtClean="0"/>
              <a:t>08.11.2023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D86E8-3246-6E44-851A-A4F294F802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4A7D6-709A-26E1-D616-4F764985A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A469F-DD01-4DE2-B842-9FFC06A647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3833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8EDF-0C99-BE27-AC5F-B163F79815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Kenji X1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C2860E-E58B-2D4E-6860-DB8A4CB20F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7970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E6A52-9683-C8A6-D987-2D872C85D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y-AM" dirty="0"/>
              <a:t>Չորորդ սլայդ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4EF259-9884-5236-C68F-96354FBC68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614" y="1825625"/>
            <a:ext cx="6756771" cy="4351338"/>
          </a:xfrm>
        </p:spPr>
      </p:pic>
    </p:spTree>
    <p:extLst>
      <p:ext uri="{BB962C8B-B14F-4D97-AF65-F5344CB8AC3E}">
        <p14:creationId xmlns:p14="http://schemas.microsoft.com/office/powerpoint/2010/main" val="782531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081BF-5790-B966-6038-89D26B626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y-AM" dirty="0"/>
              <a:t>Բլոկ </a:t>
            </a:r>
            <a:r>
              <a:rPr lang="en-US" dirty="0"/>
              <a:t>Button </a:t>
            </a:r>
            <a:r>
              <a:rPr lang="hy-AM" dirty="0"/>
              <a:t>երով ամեն </a:t>
            </a:r>
            <a:r>
              <a:rPr lang="en-US" dirty="0"/>
              <a:t>button </a:t>
            </a:r>
            <a:r>
              <a:rPr lang="hy-AM" dirty="0"/>
              <a:t>վրա</a:t>
            </a:r>
            <a:r>
              <a:rPr lang="en-US" dirty="0"/>
              <a:t> click</a:t>
            </a:r>
            <a:r>
              <a:rPr lang="hy-AM" dirty="0"/>
              <a:t> անելուց ինֆո բացվի 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B8F911-B5EE-083E-48B7-A1D41A3D5D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686" y="1825625"/>
            <a:ext cx="8708627" cy="4351338"/>
          </a:xfrm>
        </p:spPr>
      </p:pic>
    </p:spTree>
    <p:extLst>
      <p:ext uri="{BB962C8B-B14F-4D97-AF65-F5344CB8AC3E}">
        <p14:creationId xmlns:p14="http://schemas.microsoft.com/office/powerpoint/2010/main" val="424599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9A701-45E6-6F86-C562-AF832D99B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y-AM" dirty="0"/>
              <a:t>Վիդեո դնելու տեղ անհրաժեշտության դեպքում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15A54-1E38-90B6-A177-8A2CF579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547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2FFE6-B186-A1A8-BF93-7F2F8DCE7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y-AM" dirty="0"/>
              <a:t>Բլոկ տաբուլյացիայով առանց սլայդերի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FF7CFD-9CA6-D7DE-11AB-02F21DC50B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33" y="1825625"/>
            <a:ext cx="8872430" cy="4351338"/>
          </a:xfrm>
        </p:spPr>
      </p:pic>
    </p:spTree>
    <p:extLst>
      <p:ext uri="{BB962C8B-B14F-4D97-AF65-F5344CB8AC3E}">
        <p14:creationId xmlns:p14="http://schemas.microsoft.com/office/powerpoint/2010/main" val="1151883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3CF15-4AE7-8D9D-02C9-9721F4057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Gallery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F68198-5A02-E43F-88EA-2135EBBEB5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18708"/>
            <a:ext cx="10515600" cy="2765171"/>
          </a:xfrm>
        </p:spPr>
      </p:pic>
    </p:spTree>
    <p:extLst>
      <p:ext uri="{BB962C8B-B14F-4D97-AF65-F5344CB8AC3E}">
        <p14:creationId xmlns:p14="http://schemas.microsoft.com/office/powerpoint/2010/main" val="3261480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CE02D-D5B2-E70C-FB73-90B7B2613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9A1A06-B884-A01E-8AE2-2B01E1BEC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978" y="2661375"/>
            <a:ext cx="4750044" cy="2679838"/>
          </a:xfrm>
        </p:spPr>
      </p:pic>
    </p:spTree>
    <p:extLst>
      <p:ext uri="{BB962C8B-B14F-4D97-AF65-F5344CB8AC3E}">
        <p14:creationId xmlns:p14="http://schemas.microsoft.com/office/powerpoint/2010/main" val="651467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0E69B-8A27-B948-91FF-8782EFA2A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Footer block</a:t>
            </a:r>
            <a:endParaRPr lang="de-DE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010E4CA-159D-7A11-4218-9AAE02D2915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5" r="14275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581FD7-6EA5-88A8-0004-F7F22920C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Kenji</a:t>
            </a:r>
            <a:r>
              <a:rPr lang="hy-AM" sz="2800" dirty="0"/>
              <a:t> էջում այս բլոկը  բայց մյուս էջերում անիմացիան ու հերթականությունը</a:t>
            </a:r>
            <a:r>
              <a:rPr lang="en-US" sz="2800" dirty="0"/>
              <a:t> button </a:t>
            </a:r>
            <a:r>
              <a:rPr lang="hy-AM" sz="2800" dirty="0"/>
              <a:t>-ի կարող է փոխվել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7075690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CD084-E8F5-2C5D-D72C-EABD44AC1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Footer 2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F199A0-0459-7B80-7715-565923558D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564" y="3541126"/>
            <a:ext cx="8353255" cy="1626298"/>
          </a:xfrm>
        </p:spPr>
      </p:pic>
    </p:spTree>
    <p:extLst>
      <p:ext uri="{BB962C8B-B14F-4D97-AF65-F5344CB8AC3E}">
        <p14:creationId xmlns:p14="http://schemas.microsoft.com/office/powerpoint/2010/main" val="108571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F7747-FEF6-5696-91E2-4D39F8525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Block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B887C7-C128-0FAB-DA38-141924BAAB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145" y="1825625"/>
            <a:ext cx="10147710" cy="4351338"/>
          </a:xfrm>
        </p:spPr>
      </p:pic>
    </p:spTree>
    <p:extLst>
      <p:ext uri="{BB962C8B-B14F-4D97-AF65-F5344CB8AC3E}">
        <p14:creationId xmlns:p14="http://schemas.microsoft.com/office/powerpoint/2010/main" val="1629353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B6C20-E46B-9E2B-AC31-C753B7F4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Kenji X1</a:t>
            </a:r>
            <a:endParaRPr lang="de-D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093BD-2F0F-83D4-2CE5-A6BEF1A1B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Kenji X1</a:t>
            </a:r>
            <a:r>
              <a:rPr lang="hy-AM" dirty="0"/>
              <a:t> անհրաժեշտության դեպքում անիմացիա-ով հայտնվի, ներքև էլ մի հատ տող էլի անիմացիայով ոնցոր որ հիմա կա։</a:t>
            </a:r>
            <a:br>
              <a:rPr lang="hy-AM" dirty="0"/>
            </a:br>
            <a:br>
              <a:rPr lang="hy-AM" dirty="0"/>
            </a:br>
            <a:r>
              <a:rPr lang="hy-AM" dirty="0"/>
              <a:t>Կամ անիմացիա լինի որ </a:t>
            </a:r>
            <a:r>
              <a:rPr lang="en-US" dirty="0" err="1"/>
              <a:t>javascript</a:t>
            </a:r>
            <a:r>
              <a:rPr lang="en-US" dirty="0"/>
              <a:t>-</a:t>
            </a:r>
            <a:r>
              <a:rPr lang="hy-AM" dirty="0"/>
              <a:t>ով երկու երեք բառ իրար հետևից ջնջի գրի երկրերդ տողի փոխարեն, վերևնել գրի </a:t>
            </a:r>
            <a:r>
              <a:rPr lang="en-US" dirty="0"/>
              <a:t>Kenji X1.</a:t>
            </a:r>
          </a:p>
          <a:p>
            <a:endParaRPr lang="en-US" dirty="0"/>
          </a:p>
          <a:p>
            <a:r>
              <a:rPr lang="hy-AM" dirty="0"/>
              <a:t>Անիմացիան կորող եմ ցույց տալ պատրաստի ուրիշ ֆայլի վրա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57992F12-7C4F-0F08-607E-BC025B7776A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1" r="19991"/>
          <a:stretch>
            <a:fillRect/>
          </a:stretch>
        </p:blipFill>
        <p:spPr>
          <a:xfrm>
            <a:off x="5183188" y="987425"/>
            <a:ext cx="6821487" cy="4873625"/>
          </a:xfrm>
        </p:spPr>
      </p:pic>
    </p:spTree>
    <p:extLst>
      <p:ext uri="{BB962C8B-B14F-4D97-AF65-F5344CB8AC3E}">
        <p14:creationId xmlns:p14="http://schemas.microsoft.com/office/powerpoint/2010/main" val="1949604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00235-044E-D97A-F6C7-CDFCB1188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596452-1E28-EA5F-0567-C8EE1C309E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145" y="1825624"/>
            <a:ext cx="10147710" cy="4532645"/>
          </a:xfrm>
        </p:spPr>
      </p:pic>
    </p:spTree>
    <p:extLst>
      <p:ext uri="{BB962C8B-B14F-4D97-AF65-F5344CB8AC3E}">
        <p14:creationId xmlns:p14="http://schemas.microsoft.com/office/powerpoint/2010/main" val="2323472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40AD1-EBED-3750-B037-0E95152B2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Scrolling…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A24384-D901-76D8-D917-05529E25EF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840" y="1825625"/>
            <a:ext cx="8426320" cy="4351338"/>
          </a:xfrm>
        </p:spPr>
      </p:pic>
    </p:spTree>
    <p:extLst>
      <p:ext uri="{BB962C8B-B14F-4D97-AF65-F5344CB8AC3E}">
        <p14:creationId xmlns:p14="http://schemas.microsoft.com/office/powerpoint/2010/main" val="1566603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B6C25-C814-2630-5186-D04A9DD41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slide of </a:t>
            </a:r>
            <a:r>
              <a:rPr lang="en-US" dirty="0" err="1"/>
              <a:t>sldier</a:t>
            </a:r>
            <a:endParaRPr lang="de-DE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EBA111-FFC7-8430-AE0B-E097C38C9E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973284"/>
            <a:ext cx="6172200" cy="290190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0F20AD-A72E-A432-C906-1C41DD1DC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Slider</a:t>
            </a:r>
            <a:r>
              <a:rPr lang="hy-AM" sz="1800" dirty="0"/>
              <a:t>-ի Առաջին սլայդը</a:t>
            </a:r>
            <a:r>
              <a:rPr lang="en-US" sz="1800" dirty="0"/>
              <a:t> table</a:t>
            </a:r>
            <a:r>
              <a:rPr lang="hy-AM" sz="1800" dirty="0"/>
              <a:t> ով ձախ մասում ու</a:t>
            </a:r>
            <a:r>
              <a:rPr lang="en-US" sz="1800" dirty="0"/>
              <a:t> video</a:t>
            </a:r>
            <a:r>
              <a:rPr lang="hy-AM" sz="1800" dirty="0"/>
              <a:t> </a:t>
            </a:r>
            <a:r>
              <a:rPr lang="en-US" sz="1800" dirty="0"/>
              <a:t>animation</a:t>
            </a:r>
            <a:r>
              <a:rPr lang="hy-AM" sz="1800" dirty="0"/>
              <a:t> ով աջ մասում</a:t>
            </a:r>
            <a:br>
              <a:rPr lang="hy-AM" sz="1800" dirty="0"/>
            </a:br>
            <a:r>
              <a:rPr lang="hy-AM" sz="1800" dirty="0"/>
              <a:t>պտտվող վիդեո</a:t>
            </a:r>
          </a:p>
          <a:p>
            <a:endParaRPr lang="hy-AM" sz="1800" dirty="0"/>
          </a:p>
          <a:p>
            <a:r>
              <a:rPr lang="hy-AM" sz="1800" dirty="0"/>
              <a:t>Ինչ որ </a:t>
            </a:r>
            <a:r>
              <a:rPr lang="en-US" sz="1800" dirty="0"/>
              <a:t>mp4 </a:t>
            </a:r>
            <a:r>
              <a:rPr lang="hy-AM" sz="1800" dirty="0"/>
              <a:t>ֆայլ դրվի որում անընդհատ պտտվում է </a:t>
            </a:r>
            <a:r>
              <a:rPr lang="en-US" sz="1800" dirty="0" err="1"/>
              <a:t>kenji</a:t>
            </a:r>
            <a:r>
              <a:rPr lang="en-US" sz="1800" dirty="0"/>
              <a:t> </a:t>
            </a:r>
            <a:r>
              <a:rPr lang="hy-AM" sz="1800" dirty="0"/>
              <a:t>ն 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471276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FE920-5244-EC19-5012-35151AB19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y-AM" dirty="0"/>
              <a:t>Երկրորդ սլայդ</a:t>
            </a:r>
            <a:endParaRPr lang="de-DE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BB4B4E-CDA7-C6B3-87EB-7346D9798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967159"/>
            <a:ext cx="6172200" cy="291415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590BDB-B689-3FB5-4E71-94524583AF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hy-AM" sz="2000" dirty="0"/>
              <a:t>Երկրորդ սլայդը լինի տաբուլյացիայով ձախ կողմում տարբեր մոդիֆիկացիաներով։ </a:t>
            </a:r>
            <a:br>
              <a:rPr lang="en-US" sz="2000" dirty="0"/>
            </a:br>
            <a:r>
              <a:rPr lang="en-US" sz="2000" dirty="0"/>
              <a:t>1.table paragraph</a:t>
            </a:r>
            <a:br>
              <a:rPr lang="en-US" sz="2000" dirty="0"/>
            </a:br>
            <a:r>
              <a:rPr lang="en-US" sz="2000" dirty="0"/>
              <a:t>2.table</a:t>
            </a:r>
            <a:br>
              <a:rPr lang="en-US" sz="2000" dirty="0"/>
            </a:br>
            <a:r>
              <a:rPr lang="en-US" sz="2000" dirty="0"/>
              <a:t>3.paragraph heading paragraph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113462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F4313-AF23-07C5-A1C7-5BD21D52A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y-AM" dirty="0"/>
              <a:t>Երկրորդ սլայդի շարունակություն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D08CC8-5BBF-D5BD-CFF4-697C158F9A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997" y="1825625"/>
            <a:ext cx="7128005" cy="4351338"/>
          </a:xfrm>
        </p:spPr>
      </p:pic>
    </p:spTree>
    <p:extLst>
      <p:ext uri="{BB962C8B-B14F-4D97-AF65-F5344CB8AC3E}">
        <p14:creationId xmlns:p14="http://schemas.microsoft.com/office/powerpoint/2010/main" val="1125815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3BEBB-3AF5-EE2D-83F2-7E03C431A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EF9B10-1851-9C7B-6B76-5B51460CE0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997" y="1825625"/>
            <a:ext cx="7128005" cy="4351338"/>
          </a:xfrm>
        </p:spPr>
      </p:pic>
    </p:spTree>
    <p:extLst>
      <p:ext uri="{BB962C8B-B14F-4D97-AF65-F5344CB8AC3E}">
        <p14:creationId xmlns:p14="http://schemas.microsoft.com/office/powerpoint/2010/main" val="1923606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</Words>
  <Application>Microsoft Office PowerPoint</Application>
  <PresentationFormat>Widescreen</PresentationFormat>
  <Paragraphs>23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Kenji X1</vt:lpstr>
      <vt:lpstr>First Block</vt:lpstr>
      <vt:lpstr>Kenji X1</vt:lpstr>
      <vt:lpstr>PowerPoint Presentation</vt:lpstr>
      <vt:lpstr>Start Scrolling…</vt:lpstr>
      <vt:lpstr>First slide of sldier</vt:lpstr>
      <vt:lpstr>Երկրորդ սլայդ</vt:lpstr>
      <vt:lpstr>Երկրորդ սլայդի շարունակություն</vt:lpstr>
      <vt:lpstr>PowerPoint Presentation</vt:lpstr>
      <vt:lpstr>Չորորդ սլայդ</vt:lpstr>
      <vt:lpstr>Բլոկ Button երով ամեն button վրա click անելուց ինֆո բացվի </vt:lpstr>
      <vt:lpstr>Վիդեո դնելու տեղ անհրաժեշտության դեպքում</vt:lpstr>
      <vt:lpstr>Բլոկ տաբուլյացիայով առանց սլայդերի</vt:lpstr>
      <vt:lpstr>Gallery</vt:lpstr>
      <vt:lpstr>PowerPoint Presentation</vt:lpstr>
      <vt:lpstr>Footer block</vt:lpstr>
      <vt:lpstr>Footer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Kenji X1</dc:title>
  <dc:creator>Robert</dc:creator>
  <cp:lastModifiedBy>Robert</cp:lastModifiedBy>
  <cp:revision>14</cp:revision>
  <dcterms:created xsi:type="dcterms:W3CDTF">2023-11-08T16:30:12Z</dcterms:created>
  <dcterms:modified xsi:type="dcterms:W3CDTF">2023-11-08T17:24:06Z</dcterms:modified>
</cp:coreProperties>
</file>

<file path=docProps/thumbnail.jpeg>
</file>